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FF"/>
    <a:srgbClr val="0099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2017/11/28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21276" y="267272"/>
            <a:ext cx="8501448" cy="2838393"/>
          </a:xfrm>
          <a:solidFill>
            <a:srgbClr val="FFD5F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kumimoji="1" lang="ja-JP" altLang="en-US" sz="4000" dirty="0" smtClean="0">
                <a:solidFill>
                  <a:srgbClr val="009900"/>
                </a:solidFill>
                <a:latin typeface="+mj-ea"/>
              </a:rPr>
              <a:t>日本手術看護</a:t>
            </a:r>
            <a:r>
              <a:rPr kumimoji="1" lang="ja-JP" altLang="en-US" sz="4000" dirty="0" smtClean="0">
                <a:solidFill>
                  <a:srgbClr val="009900"/>
                </a:solidFill>
                <a:latin typeface="+mj-ea"/>
              </a:rPr>
              <a:t>学会関東甲信越地区</a:t>
            </a:r>
            <a:r>
              <a:rPr kumimoji="1" lang="en-US" altLang="ja-JP" sz="4000" dirty="0" smtClean="0">
                <a:solidFill>
                  <a:srgbClr val="009900"/>
                </a:solidFill>
                <a:latin typeface="+mj-ea"/>
              </a:rPr>
              <a:t/>
            </a:r>
            <a:br>
              <a:rPr kumimoji="1" lang="en-US" altLang="ja-JP" sz="4000" dirty="0" smtClean="0">
                <a:solidFill>
                  <a:srgbClr val="009900"/>
                </a:solidFill>
                <a:latin typeface="+mj-ea"/>
              </a:rPr>
            </a:br>
            <a:r>
              <a:rPr kumimoji="1" lang="en-US" altLang="ja-JP" sz="4900" dirty="0" smtClean="0">
                <a:solidFill>
                  <a:srgbClr val="009900"/>
                </a:solidFill>
                <a:latin typeface="+mn-ea"/>
              </a:rPr>
              <a:t>COI</a:t>
            </a:r>
            <a:r>
              <a:rPr kumimoji="1" lang="ja-JP" altLang="en-US" sz="4900" dirty="0" smtClean="0">
                <a:solidFill>
                  <a:srgbClr val="009900"/>
                </a:solidFill>
                <a:latin typeface="+mn-ea"/>
              </a:rPr>
              <a:t>開示</a:t>
            </a:r>
            <a:r>
              <a:rPr lang="en-US" altLang="ja-JP" sz="4000" dirty="0">
                <a:solidFill>
                  <a:srgbClr val="009900"/>
                </a:solidFill>
                <a:latin typeface="+mj-ea"/>
              </a:rPr>
              <a:t/>
            </a:r>
            <a:br>
              <a:rPr lang="en-US" altLang="ja-JP" sz="4000" dirty="0">
                <a:solidFill>
                  <a:srgbClr val="009900"/>
                </a:solidFill>
                <a:latin typeface="+mj-ea"/>
              </a:rPr>
            </a:br>
            <a:r>
              <a:rPr lang="ja-JP" altLang="en-US" sz="2800" dirty="0" smtClean="0">
                <a:solidFill>
                  <a:srgbClr val="009900"/>
                </a:solidFill>
                <a:latin typeface="+mj-ea"/>
              </a:rPr>
              <a:t>発表者（研究責任者）氏名：</a:t>
            </a:r>
            <a:r>
              <a:rPr lang="en-US" altLang="ja-JP" sz="2800" dirty="0">
                <a:solidFill>
                  <a:srgbClr val="009900"/>
                </a:solidFill>
                <a:latin typeface="+mj-ea"/>
              </a:rPr>
              <a:t/>
            </a:r>
            <a:br>
              <a:rPr lang="en-US" altLang="ja-JP" sz="2800" dirty="0">
                <a:solidFill>
                  <a:srgbClr val="009900"/>
                </a:solidFill>
                <a:latin typeface="+mj-ea"/>
              </a:rPr>
            </a:br>
            <a:r>
              <a:rPr lang="ja-JP" altLang="en-US" sz="2800" dirty="0" smtClean="0">
                <a:solidFill>
                  <a:srgbClr val="009900"/>
                </a:solidFill>
                <a:latin typeface="+mj-ea"/>
              </a:rPr>
              <a:t>所属：</a:t>
            </a:r>
            <a:endParaRPr kumimoji="1" lang="ja-JP" altLang="en-US" sz="2800" dirty="0">
              <a:solidFill>
                <a:srgbClr val="009900"/>
              </a:solidFill>
              <a:latin typeface="+mj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8324" y="3369279"/>
            <a:ext cx="84849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発表内容に関連して，開示すべき企業・組織・団体との</a:t>
            </a:r>
            <a:r>
              <a:rPr kumimoji="1" lang="en-US" altLang="ja-JP" sz="2000" dirty="0" smtClean="0"/>
              <a:t>COI</a:t>
            </a:r>
            <a:r>
              <a:rPr kumimoji="1" lang="ja-JP" altLang="en-US" sz="2000" dirty="0" smtClean="0"/>
              <a:t>は以下のとおりです。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1</a:t>
            </a:r>
            <a:r>
              <a:rPr lang="ja-JP" altLang="en-US" sz="2000" dirty="0"/>
              <a:t>）</a:t>
            </a:r>
            <a:r>
              <a:rPr lang="ja-JP" altLang="en-US" sz="2000" dirty="0" smtClean="0"/>
              <a:t>役員・顧問・社員報酬：（</a:t>
            </a:r>
            <a:r>
              <a:rPr lang="ja-JP" altLang="en-US" sz="2000" dirty="0"/>
              <a:t>企業・組織・</a:t>
            </a:r>
            <a:r>
              <a:rPr lang="ja-JP" altLang="en-US" sz="2000" dirty="0" smtClean="0"/>
              <a:t>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2</a:t>
            </a:r>
            <a:r>
              <a:rPr kumimoji="1" lang="ja-JP" altLang="en-US" sz="2000" dirty="0" smtClean="0"/>
              <a:t>）株式保有・利益：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3</a:t>
            </a:r>
            <a:r>
              <a:rPr lang="ja-JP" altLang="en-US" sz="2000" dirty="0" smtClean="0"/>
              <a:t>）特許権使用料：（企業・組織・団体名）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4</a:t>
            </a:r>
            <a:r>
              <a:rPr kumimoji="1" lang="ja-JP" altLang="en-US" sz="2000" dirty="0" smtClean="0"/>
              <a:t>）講演料：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5</a:t>
            </a:r>
            <a:r>
              <a:rPr lang="ja-JP" altLang="en-US" sz="2000" dirty="0" smtClean="0"/>
              <a:t>）原稿料：（企業・組織・団体名）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6</a:t>
            </a:r>
            <a:r>
              <a:rPr kumimoji="1" lang="ja-JP" altLang="en-US" sz="2000" dirty="0" smtClean="0"/>
              <a:t>）研究費：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）奨励寄付金：（企業・組織・団体名）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 smtClean="0"/>
              <a:t>8</a:t>
            </a:r>
            <a:r>
              <a:rPr kumimoji="1" lang="ja-JP" altLang="en-US" sz="2000" dirty="0" smtClean="0"/>
              <a:t>）寄付講座：</a:t>
            </a:r>
            <a:r>
              <a:rPr lang="ja-JP" altLang="en-US" sz="2000" dirty="0" smtClean="0"/>
              <a:t>（企業・組織・団体名）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en-US" altLang="ja-JP" sz="2000" dirty="0" smtClean="0"/>
              <a:t>9</a:t>
            </a:r>
            <a:r>
              <a:rPr lang="ja-JP" altLang="en-US" sz="2000" dirty="0" smtClean="0"/>
              <a:t>）その他の報酬：（企業・組織・団体名）</a:t>
            </a:r>
            <a:endParaRPr lang="en-US" altLang="ja-JP" sz="2000" dirty="0"/>
          </a:p>
        </p:txBody>
      </p:sp>
      <p:pic>
        <p:nvPicPr>
          <p:cNvPr id="1026" name="図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664" y="1907062"/>
            <a:ext cx="930875" cy="93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A8D08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30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日本手術看護学会関東甲信越地区 COI開示 発表者（研究責任者）氏名： 所属：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jonakanto01</cp:lastModifiedBy>
  <cp:revision>6</cp:revision>
  <dcterms:created xsi:type="dcterms:W3CDTF">2017-03-09T04:12:57Z</dcterms:created>
  <dcterms:modified xsi:type="dcterms:W3CDTF">2017-11-28T07:03:02Z</dcterms:modified>
</cp:coreProperties>
</file>