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81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7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6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4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6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0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01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2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062681" y="3739979"/>
            <a:ext cx="68374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発表者</a:t>
            </a:r>
            <a:r>
              <a:rPr lang="ja-JP" altLang="en-US" sz="2800" dirty="0" smtClean="0">
                <a:latin typeface="+mn-ea"/>
              </a:rPr>
              <a:t>（研究</a:t>
            </a:r>
            <a:r>
              <a:rPr lang="ja-JP" altLang="en-US" sz="2800" dirty="0">
                <a:latin typeface="+mn-ea"/>
              </a:rPr>
              <a:t>責任者</a:t>
            </a:r>
            <a:r>
              <a:rPr lang="ja-JP" altLang="en-US" sz="2800" dirty="0" smtClean="0">
                <a:latin typeface="+mn-ea"/>
              </a:rPr>
              <a:t>）</a:t>
            </a:r>
            <a:r>
              <a:rPr lang="ja-JP" altLang="ja-JP" sz="2800" dirty="0" smtClean="0">
                <a:latin typeface="+mn-ea"/>
              </a:rPr>
              <a:t>は日本</a:t>
            </a:r>
            <a:r>
              <a:rPr lang="ja-JP" altLang="en-US" sz="2800" dirty="0" smtClean="0">
                <a:latin typeface="+mn-ea"/>
              </a:rPr>
              <a:t>手術</a:t>
            </a:r>
            <a:r>
              <a:rPr lang="ja-JP" altLang="ja-JP" sz="2800" dirty="0" smtClean="0">
                <a:latin typeface="+mn-ea"/>
              </a:rPr>
              <a:t>看護</a:t>
            </a:r>
            <a:r>
              <a:rPr lang="ja-JP" altLang="ja-JP" sz="2800" dirty="0" smtClean="0">
                <a:latin typeface="+mn-ea"/>
              </a:rPr>
              <a:t>学会</a:t>
            </a:r>
            <a:r>
              <a:rPr lang="ja-JP" altLang="en-US" sz="2800" dirty="0" smtClean="0">
                <a:latin typeface="+mn-ea"/>
              </a:rPr>
              <a:t>関東甲信越地区</a:t>
            </a:r>
            <a:r>
              <a:rPr lang="ja-JP" altLang="ja-JP" sz="2800" dirty="0" smtClean="0">
                <a:latin typeface="+mn-ea"/>
              </a:rPr>
              <a:t>へ</a:t>
            </a:r>
            <a:r>
              <a:rPr lang="ja-JP" altLang="ja-JP" sz="2800" dirty="0" smtClean="0">
                <a:latin typeface="+mn-ea"/>
              </a:rPr>
              <a:t>の</a:t>
            </a:r>
            <a:r>
              <a:rPr lang="en-US" altLang="ja-JP" sz="2800" dirty="0" smtClean="0">
                <a:latin typeface="+mn-ea"/>
              </a:rPr>
              <a:t>COI</a:t>
            </a:r>
            <a:r>
              <a:rPr lang="ja-JP" altLang="ja-JP" sz="2800" dirty="0" smtClean="0">
                <a:latin typeface="+mn-ea"/>
              </a:rPr>
              <a:t>自己申告を完了しています。</a:t>
            </a:r>
            <a:r>
              <a:rPr lang="en-US" altLang="ja-JP" sz="2800" dirty="0" smtClean="0">
                <a:latin typeface="+mn-ea"/>
              </a:rPr>
              <a:t/>
            </a:r>
            <a:br>
              <a:rPr lang="en-US" altLang="ja-JP" sz="2800" dirty="0" smtClean="0">
                <a:latin typeface="+mn-ea"/>
              </a:rPr>
            </a:br>
            <a:r>
              <a:rPr lang="ja-JP" altLang="ja-JP" sz="2800" dirty="0" smtClean="0">
                <a:latin typeface="+mn-ea"/>
              </a:rPr>
              <a:t>発表に関連し開示すべき</a:t>
            </a:r>
            <a:r>
              <a:rPr lang="en-US" altLang="ja-JP" sz="2800" dirty="0" smtClean="0">
                <a:latin typeface="+mn-ea"/>
              </a:rPr>
              <a:t>COI</a:t>
            </a:r>
            <a:r>
              <a:rPr lang="ja-JP" altLang="ja-JP" sz="2800" dirty="0" smtClean="0">
                <a:latin typeface="+mn-ea"/>
              </a:rPr>
              <a:t>関係にある企業・組織</a:t>
            </a:r>
            <a:r>
              <a:rPr lang="ja-JP" altLang="en-US" sz="2800" dirty="0" smtClean="0">
                <a:latin typeface="+mn-ea"/>
              </a:rPr>
              <a:t>・</a:t>
            </a:r>
            <a:r>
              <a:rPr lang="ja-JP" altLang="ja-JP" sz="2800" dirty="0" smtClean="0">
                <a:latin typeface="+mn-ea"/>
              </a:rPr>
              <a:t>団体等はありません</a:t>
            </a:r>
            <a:r>
              <a:rPr lang="ja-JP" altLang="en-US" sz="2800" dirty="0" smtClean="0">
                <a:latin typeface="+mn-ea"/>
              </a:rPr>
              <a:t>。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>
          <a:xfrm>
            <a:off x="321276" y="448508"/>
            <a:ext cx="8501448" cy="2838393"/>
          </a:xfrm>
          <a:prstGeom prst="rect">
            <a:avLst/>
          </a:prstGeom>
          <a:solidFill>
            <a:srgbClr val="FFD5F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000"/>
              </a:lnSpc>
            </a:pPr>
            <a:r>
              <a:rPr lang="ja-JP" altLang="en-US" sz="4000" dirty="0" smtClean="0">
                <a:solidFill>
                  <a:srgbClr val="009900"/>
                </a:solidFill>
                <a:latin typeface="+mj-ea"/>
              </a:rPr>
              <a:t>日本手術看護学会関東甲信越地区</a:t>
            </a:r>
            <a:r>
              <a:rPr lang="en-US" altLang="ja-JP" sz="4000" dirty="0" smtClean="0">
                <a:solidFill>
                  <a:srgbClr val="009900"/>
                </a:solidFill>
                <a:latin typeface="+mj-ea"/>
              </a:rPr>
              <a:t/>
            </a:r>
            <a:br>
              <a:rPr lang="en-US" altLang="ja-JP" sz="4000" dirty="0" smtClean="0">
                <a:solidFill>
                  <a:srgbClr val="009900"/>
                </a:solidFill>
                <a:latin typeface="+mj-ea"/>
              </a:rPr>
            </a:br>
            <a:r>
              <a:rPr lang="en-US" altLang="ja-JP" sz="4900" dirty="0" smtClean="0">
                <a:solidFill>
                  <a:srgbClr val="009900"/>
                </a:solidFill>
                <a:latin typeface="+mn-ea"/>
              </a:rPr>
              <a:t>COI</a:t>
            </a:r>
            <a:r>
              <a:rPr lang="ja-JP" altLang="en-US" sz="4900" dirty="0" smtClean="0">
                <a:solidFill>
                  <a:srgbClr val="009900"/>
                </a:solidFill>
                <a:latin typeface="+mn-ea"/>
              </a:rPr>
              <a:t>開示</a:t>
            </a:r>
            <a:r>
              <a:rPr lang="en-US" altLang="ja-JP" sz="4000" dirty="0" smtClean="0">
                <a:solidFill>
                  <a:srgbClr val="009900"/>
                </a:solidFill>
                <a:latin typeface="+mj-ea"/>
              </a:rPr>
              <a:t/>
            </a:r>
            <a:br>
              <a:rPr lang="en-US" altLang="ja-JP" sz="4000" dirty="0" smtClean="0">
                <a:solidFill>
                  <a:srgbClr val="009900"/>
                </a:solidFill>
                <a:latin typeface="+mj-ea"/>
              </a:rPr>
            </a:br>
            <a:r>
              <a:rPr lang="ja-JP" altLang="en-US" sz="2800" dirty="0" smtClean="0">
                <a:solidFill>
                  <a:srgbClr val="009900"/>
                </a:solidFill>
                <a:latin typeface="+mj-ea"/>
              </a:rPr>
              <a:t>発表者（研究責任者）氏名：</a:t>
            </a:r>
            <a:r>
              <a:rPr lang="en-US" altLang="ja-JP" sz="2800" dirty="0" smtClean="0">
                <a:solidFill>
                  <a:srgbClr val="009900"/>
                </a:solidFill>
                <a:latin typeface="+mj-ea"/>
              </a:rPr>
              <a:t/>
            </a:r>
            <a:br>
              <a:rPr lang="en-US" altLang="ja-JP" sz="2800" dirty="0" smtClean="0">
                <a:solidFill>
                  <a:srgbClr val="009900"/>
                </a:solidFill>
                <a:latin typeface="+mj-ea"/>
              </a:rPr>
            </a:br>
            <a:r>
              <a:rPr lang="ja-JP" altLang="en-US" sz="2800" dirty="0" smtClean="0">
                <a:solidFill>
                  <a:srgbClr val="009900"/>
                </a:solidFill>
                <a:latin typeface="+mj-ea"/>
              </a:rPr>
              <a:t>所属：</a:t>
            </a:r>
            <a:endParaRPr lang="ja-JP" altLang="en-US" sz="2800" dirty="0">
              <a:solidFill>
                <a:srgbClr val="009900"/>
              </a:solidFill>
              <a:latin typeface="+mj-ea"/>
            </a:endParaRPr>
          </a:p>
        </p:txBody>
      </p:sp>
      <p:pic>
        <p:nvPicPr>
          <p:cNvPr id="8" name="図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950" y="2014154"/>
            <a:ext cx="930875" cy="93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A8D08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30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日本手術看護学会COI開示  発表者（研究責任者）氏名：  所属：</dc:title>
  <dc:creator>木村三香</dc:creator>
  <cp:lastModifiedBy>jonakanto01</cp:lastModifiedBy>
  <cp:revision>5</cp:revision>
  <dcterms:created xsi:type="dcterms:W3CDTF">2017-03-09T04:12:57Z</dcterms:created>
  <dcterms:modified xsi:type="dcterms:W3CDTF">2017-11-28T07:04:44Z</dcterms:modified>
</cp:coreProperties>
</file>